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232400" cy="325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6637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663700" y="12446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663700" y="1701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663700" y="17907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33147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314700" y="24892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978400" y="787400"/>
            <a:ext cx="0" cy="292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358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971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4533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95851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1035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1321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6" name=""/>
          <p:cNvSpPr/>
          <p:nvPr/>
        </p:nvSpPr>
        <p:spPr>
          <a:xfrm>
            <a:off x="20505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6700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863850" y="22288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3314700" y="2228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3314700" y="2489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4978400" y="2228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809568" y="2527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3321050" y="27622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724071" y="2895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3321050" y="31305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908300" y="22733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27" name=""/>
          <p:cNvSpPr/>
          <p:nvPr/>
        </p:nvSpPr>
        <p:spPr>
          <a:xfrm>
            <a:off x="2578100" y="2228850"/>
            <a:ext cx="209550" cy="539750"/>
          </a:xfrm>
          <a:custGeom>
            <a:pathLst>
              <a:path w="209550" h="539750">
                <a:moveTo>
                  <a:pt x="209550" y="0"/>
                </a:moveTo>
                <a:lnTo>
                  <a:pt x="203200" y="0"/>
                </a:lnTo>
                <a:cubicBezTo>
                  <a:pt x="147087" y="0"/>
                  <a:pt x="101600" y="45487"/>
                  <a:pt x="101600" y="101600"/>
                </a:cubicBezTo>
                <a:lnTo>
                  <a:pt x="101600" y="438150"/>
                </a:lnTo>
                <a:cubicBezTo>
                  <a:pt x="101600" y="494262"/>
                  <a:pt x="56112" y="539750"/>
                  <a:pt x="0" y="5397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578100" y="2228850"/>
            <a:ext cx="209550" cy="1079500"/>
          </a:xfrm>
          <a:custGeom>
            <a:pathLst>
              <a:path w="209550" h="1079500">
                <a:moveTo>
                  <a:pt x="0" y="539750"/>
                </a:moveTo>
                <a:cubicBezTo>
                  <a:pt x="56112" y="539750"/>
                  <a:pt x="101600" y="585237"/>
                  <a:pt x="101600" y="641350"/>
                </a:cubicBezTo>
                <a:lnTo>
                  <a:pt x="101600" y="977900"/>
                </a:lnTo>
                <a:cubicBezTo>
                  <a:pt x="101600" y="1034012"/>
                  <a:pt x="147087" y="1079500"/>
                  <a:pt x="203200" y="1079500"/>
                </a:cubicBezTo>
                <a:lnTo>
                  <a:pt x="209550" y="10795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 rot="-5400000">
            <a:off x="2161743" y="2654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sp>
        <p:nvSpPr>
          <p:cNvPr id="30" name=""/>
          <p:cNvSpPr/>
          <p:nvPr/>
        </p:nvSpPr>
        <p:spPr>
          <a:xfrm>
            <a:off x="2264435" y="3302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1" name=""/>
          <p:cNvCxnSpPr/>
          <p:nvPr/>
        </p:nvCxnSpPr>
        <p:spPr>
          <a:xfrm flipH="1">
            <a:off x="1670050" y="3549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840079" y="11874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840079" y="365760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4" name=""/>
          <p:cNvCxnSpPr/>
          <p:nvPr/>
        </p:nvCxnSpPr>
        <p:spPr>
          <a:xfrm>
            <a:off x="948029" y="1181100"/>
            <a:ext cx="0" cy="248285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 rot="-5400000">
            <a:off x="130098" y="2308225"/>
            <a:ext cx="13691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Whole process</a:t>
            </a:r>
          </a:p>
        </p:txBody>
      </p:sp>
      <p:sp>
        <p:nvSpPr>
          <p:cNvPr id="36" name=""/>
          <p:cNvSpPr/>
          <p:nvPr/>
        </p:nvSpPr>
        <p:spPr>
          <a:xfrm>
            <a:off x="3043618" y="1327150"/>
            <a:ext cx="719963" cy="723900"/>
          </a:xfrm>
          <a:custGeom>
            <a:pathLst>
              <a:path w="719963" h="723900">
                <a:moveTo>
                  <a:pt x="231466" y="317500"/>
                </a:moveTo>
                <a:lnTo>
                  <a:pt x="0" y="317500"/>
                </a:lnTo>
                <a:lnTo>
                  <a:pt x="0" y="0"/>
                </a:lnTo>
                <a:lnTo>
                  <a:pt x="719963" y="0"/>
                </a:lnTo>
                <a:lnTo>
                  <a:pt x="719963" y="317500"/>
                </a:lnTo>
                <a:lnTo>
                  <a:pt x="342946" y="317500"/>
                </a:lnTo>
                <a:lnTo>
                  <a:pt x="90355" y="723900"/>
                </a:lnTo>
                <a:lnTo>
                  <a:pt x="231466" y="317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3043618" y="1327150"/>
            <a:ext cx="719963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This must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be very fast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