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660900" cy="2387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04900" y="787400"/>
            <a:ext cx="0" cy="2057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55900" y="787400"/>
            <a:ext cx="0" cy="431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755900" y="1431376"/>
            <a:ext cx="0" cy="549823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755900" y="2193376"/>
            <a:ext cx="0" cy="38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755900" y="2358476"/>
            <a:ext cx="0" cy="54523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755900" y="2616200"/>
            <a:ext cx="0" cy="38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755900" y="27813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419600" y="787400"/>
            <a:ext cx="0" cy="2057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8001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2" name=""/>
          <p:cNvSpPr/>
          <p:nvPr/>
        </p:nvSpPr>
        <p:spPr>
          <a:xfrm>
            <a:off x="24130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3" name=""/>
          <p:cNvSpPr/>
          <p:nvPr/>
        </p:nvSpPr>
        <p:spPr>
          <a:xfrm>
            <a:off x="39751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4" name=""/>
          <p:cNvSpPr/>
          <p:nvPr/>
        </p:nvSpPr>
        <p:spPr>
          <a:xfrm>
            <a:off x="643813" y="825500"/>
            <a:ext cx="344322" cy="23757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  <a:r>
              <a:rPr dirty="0" sz="1600" err="1" lang="en-en" baseline="-40000">
                <a:latin typeface="Nimbus Sans"/>
              </a:rPr>
              <a:t>1</a:t>
            </a:r>
          </a:p>
        </p:txBody>
      </p:sp>
      <p:cxnSp>
        <p:nvCxnSpPr>
          <p:cNvPr id="15" name=""/>
          <p:cNvCxnSpPr/>
          <p:nvPr/>
        </p:nvCxnSpPr>
        <p:spPr>
          <a:xfrm>
            <a:off x="622300" y="1073150"/>
            <a:ext cx="4762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878584" y="1206500"/>
            <a:ext cx="1767332" cy="23757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  <a:r>
              <a:rPr dirty="0" sz="1600" err="1" lang="en-en" baseline="-40000">
                <a:latin typeface="Nimbus Sans"/>
              </a:rPr>
              <a:t>1</a:t>
            </a:r>
            <a:r>
              <a:rPr dirty="0" sz="1600" err="1" lang="en-en">
                <a:latin typeface="Nimbus Sans"/>
              </a:rPr>
              <a:t> with reply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111250" y="1454150"/>
            <a:ext cx="16383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2762250" y="1454150"/>
            <a:ext cx="16510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643813" y="1587500"/>
            <a:ext cx="344322" cy="23757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  <a:r>
              <a:rPr dirty="0" sz="1600" err="1" lang="en-en" baseline="-40000">
                <a:latin typeface="Nimbus Sans"/>
              </a:rPr>
              <a:t>2</a:t>
            </a:r>
          </a:p>
        </p:txBody>
      </p:sp>
      <p:cxnSp>
        <p:nvCxnSpPr>
          <p:cNvPr id="20" name=""/>
          <p:cNvCxnSpPr/>
          <p:nvPr/>
        </p:nvCxnSpPr>
        <p:spPr>
          <a:xfrm>
            <a:off x="622300" y="1835150"/>
            <a:ext cx="4762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88260" y="1968500"/>
            <a:ext cx="852728" cy="402676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  <a:r>
              <a:rPr dirty="0" sz="1600" err="1" lang="en-en" baseline="-40000">
                <a:latin typeface="Nimbus Sans"/>
              </a:rPr>
              <a:t>2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Parameter=</a:t>
            </a:r>
            <a:r>
              <a:rPr dirty="0" sz="1000" err="1" lang="en-en" b="1">
                <a:latin typeface="Nimbus Sans"/>
              </a:rPr>
              <a:t>2</a:t>
            </a:r>
          </a:p>
        </p:txBody>
      </p:sp>
      <p:cxnSp>
        <p:nvCxnSpPr>
          <p:cNvPr id="22" name=""/>
          <p:cNvCxnSpPr/>
          <p:nvPr/>
        </p:nvCxnSpPr>
        <p:spPr>
          <a:xfrm>
            <a:off x="1111250" y="22161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2214879" y="2400300"/>
            <a:ext cx="1189990" cy="3937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Reponse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May contain an error</a:t>
            </a:r>
          </a:p>
        </p:txBody>
      </p:sp>
      <p:cxnSp>
        <p:nvCxnSpPr>
          <p:cNvPr id="24" name=""/>
          <p:cNvCxnSpPr/>
          <p:nvPr/>
        </p:nvCxnSpPr>
        <p:spPr>
          <a:xfrm flipH="1">
            <a:off x="1111250" y="26352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